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Dekko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jySHqTouZdUGbCWP3Nv5HpTh49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Dekk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8" name="Google Shape;228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9" name="Google Shape;229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31" name="Google Shape;231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44" name="Google Shape;244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5" name="Google Shape;245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47" name="Google Shape;247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1" name="Google Shape;261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63" name="Google Shape;263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64" name="Google Shape;264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76" name="Google Shape;276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7" name="Google Shape;277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79" name="Google Shape;279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80" name="Google Shape;280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2" name="Google Shape;292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3" name="Google Shape;293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95" name="Google Shape;295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96" name="Google Shape;296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08" name="Google Shape;308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9" name="Google Shape;309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11" name="Google Shape;311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12" name="Google Shape;312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24" name="Google Shape;324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5" name="Google Shape;325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27" name="Google Shape;327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28" name="Google Shape;328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40" name="Google Shape;340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1" name="Google Shape;341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43" name="Google Shape;343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44" name="Google Shape;344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56" name="Google Shape;356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7" name="Google Shape;357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59" name="Google Shape;359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60" name="Google Shape;360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72" name="Google Shape;372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3" name="Google Shape;373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75" name="Google Shape;375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76" name="Google Shape;376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88" name="Google Shape;388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9" name="Google Shape;389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391" name="Google Shape;391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92" name="Google Shape;392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04" name="Google Shape;404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5" name="Google Shape;405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407" name="Google Shape;407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08" name="Google Shape;408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20" name="Google Shape;420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1" name="Google Shape;421;p2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423" name="Google Shape;423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24" name="Google Shape;424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42" name="Google Shape;442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3" name="Google Shape;443;p2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445" name="Google Shape;445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46" name="Google Shape;446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59" name="Google Shape;459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0" name="Google Shape;460;p2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Zip</a:t>
            </a:r>
            <a:endParaRPr/>
          </a:p>
        </p:txBody>
      </p:sp>
      <p:sp>
        <p:nvSpPr>
          <p:cNvPr id="462" name="Google Shape;462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463" name="Google Shape;463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0" name="Google Shape;110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1" name="Google Shape;111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13" name="Google Shape;113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7" name="Google Shape;12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30" name="Google Shape;13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4" name="Google Shape;144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5" name="Google Shape;145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47" name="Google Shape;147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1" name="Google Shape;161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2" name="Google Shape;162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64" name="Google Shape;164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8" name="Google Shape;178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9" name="Google Shape;179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81" name="Google Shape;181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2" name="Google Shape;182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5" name="Google Shape;195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6" name="Google Shape;196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198" name="Google Shape;198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2" name="Google Shape;212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3" name="Google Shape;213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Apple</a:t>
            </a:r>
            <a:endParaRPr/>
          </a:p>
        </p:txBody>
      </p:sp>
      <p:sp>
        <p:nvSpPr>
          <p:cNvPr id="215" name="Google Shape;215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8.jp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Relationship Id="rId7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5.png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35.png"/><Relationship Id="rId7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9.png"/><Relationship Id="rId7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Relationship Id="rId7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8.jpg"/><Relationship Id="rId7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Relationship Id="rId7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33.png"/><Relationship Id="rId7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12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E7tvOtt1itA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hyperlink" Target="https://www.youtube.com/watch?v=E7tvOtt1itA&amp;t=49s" TargetMode="External"/><Relationship Id="rId8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31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3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2"/>
          <p:cNvSpPr/>
          <p:nvPr/>
        </p:nvSpPr>
        <p:spPr>
          <a:xfrm>
            <a:off x="12576446" y="373716"/>
            <a:ext cx="5344096" cy="1590026"/>
          </a:xfrm>
          <a:custGeom>
            <a:rect b="b" l="l" r="r" t="t"/>
            <a:pathLst>
              <a:path extrusionOk="0" h="1590026" w="5344096">
                <a:moveTo>
                  <a:pt x="0" y="0"/>
                </a:moveTo>
                <a:lnTo>
                  <a:pt x="5344096" y="0"/>
                </a:lnTo>
                <a:lnTo>
                  <a:pt x="5344096" y="1590026"/>
                </a:lnTo>
                <a:lnTo>
                  <a:pt x="0" y="159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2"/>
          <p:cNvSpPr txBox="1"/>
          <p:nvPr/>
        </p:nvSpPr>
        <p:spPr>
          <a:xfrm>
            <a:off x="1151667" y="2935836"/>
            <a:ext cx="12181703" cy="4078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03"/>
              <a:buFont typeface="Arial"/>
              <a:buNone/>
            </a:pPr>
            <a:r>
              <a:rPr b="0" i="0" lang="en-US" sz="1420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 can  learn  English!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2144373" y="450577"/>
            <a:ext cx="6208244" cy="12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76"/>
              <a:buFont typeface="Arial"/>
              <a:buNone/>
            </a:pPr>
            <a:r>
              <a:rPr b="0" i="0" lang="en-US" sz="75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Grade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 rot="-881817">
            <a:off x="12063228" y="4180175"/>
            <a:ext cx="4759275" cy="4057094"/>
          </a:xfrm>
          <a:custGeom>
            <a:rect b="b" l="l" r="r" t="t"/>
            <a:pathLst>
              <a:path extrusionOk="0" h="4057094" w="4759275">
                <a:moveTo>
                  <a:pt x="0" y="0"/>
                </a:moveTo>
                <a:lnTo>
                  <a:pt x="4759275" y="0"/>
                </a:lnTo>
                <a:lnTo>
                  <a:pt x="4759275" y="4057094"/>
                </a:lnTo>
                <a:lnTo>
                  <a:pt x="0" y="4057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912" l="0" r="0" t="-8389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1"/>
          <p:cNvSpPr/>
          <p:nvPr/>
        </p:nvSpPr>
        <p:spPr>
          <a:xfrm>
            <a:off x="3394575" y="2148225"/>
            <a:ext cx="12131274" cy="6969446"/>
          </a:xfrm>
          <a:custGeom>
            <a:rect b="b" l="l" r="r" t="t"/>
            <a:pathLst>
              <a:path extrusionOk="0" h="6669326" w="11498838">
                <a:moveTo>
                  <a:pt x="0" y="0"/>
                </a:moveTo>
                <a:lnTo>
                  <a:pt x="11498838" y="0"/>
                </a:lnTo>
                <a:lnTo>
                  <a:pt x="11498838" y="6669326"/>
                </a:lnTo>
                <a:lnTo>
                  <a:pt x="0" y="6669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1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2"/>
          <p:cNvSpPr/>
          <p:nvPr/>
        </p:nvSpPr>
        <p:spPr>
          <a:xfrm>
            <a:off x="3467000" y="2148225"/>
            <a:ext cx="11722984" cy="7043477"/>
          </a:xfrm>
          <a:custGeom>
            <a:rect b="b" l="l" r="r" t="t"/>
            <a:pathLst>
              <a:path extrusionOk="0" h="6854965" w="11353980">
                <a:moveTo>
                  <a:pt x="0" y="0"/>
                </a:moveTo>
                <a:lnTo>
                  <a:pt x="11353980" y="0"/>
                </a:lnTo>
                <a:lnTo>
                  <a:pt x="11353980" y="6854966"/>
                </a:lnTo>
                <a:lnTo>
                  <a:pt x="0" y="685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2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2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3"/>
          <p:cNvSpPr/>
          <p:nvPr/>
        </p:nvSpPr>
        <p:spPr>
          <a:xfrm>
            <a:off x="3464975" y="2108000"/>
            <a:ext cx="11613588" cy="7060578"/>
          </a:xfrm>
          <a:custGeom>
            <a:rect b="b" l="l" r="r" t="t"/>
            <a:pathLst>
              <a:path extrusionOk="0" h="6871609" w="11358032">
                <a:moveTo>
                  <a:pt x="0" y="0"/>
                </a:moveTo>
                <a:lnTo>
                  <a:pt x="11358032" y="0"/>
                </a:lnTo>
                <a:lnTo>
                  <a:pt x="11358032" y="6871609"/>
                </a:lnTo>
                <a:lnTo>
                  <a:pt x="0" y="687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3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4"/>
          <p:cNvSpPr/>
          <p:nvPr/>
        </p:nvSpPr>
        <p:spPr>
          <a:xfrm>
            <a:off x="3692050" y="2148225"/>
            <a:ext cx="11476121" cy="7010791"/>
          </a:xfrm>
          <a:custGeom>
            <a:rect b="b" l="l" r="r" t="t"/>
            <a:pathLst>
              <a:path extrusionOk="0" h="6773711" w="11196216">
                <a:moveTo>
                  <a:pt x="0" y="0"/>
                </a:moveTo>
                <a:lnTo>
                  <a:pt x="11196216" y="0"/>
                </a:lnTo>
                <a:lnTo>
                  <a:pt x="11196216" y="6773711"/>
                </a:lnTo>
                <a:lnTo>
                  <a:pt x="0" y="6773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4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5"/>
          <p:cNvSpPr/>
          <p:nvPr/>
        </p:nvSpPr>
        <p:spPr>
          <a:xfrm>
            <a:off x="3346275" y="2094800"/>
            <a:ext cx="11943317" cy="7056920"/>
          </a:xfrm>
          <a:custGeom>
            <a:rect b="b" l="l" r="r" t="t"/>
            <a:pathLst>
              <a:path extrusionOk="0" h="6884800" w="11595453">
                <a:moveTo>
                  <a:pt x="0" y="0"/>
                </a:moveTo>
                <a:lnTo>
                  <a:pt x="11595452" y="0"/>
                </a:lnTo>
                <a:lnTo>
                  <a:pt x="11595452" y="6884800"/>
                </a:lnTo>
                <a:lnTo>
                  <a:pt x="0" y="688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6"/>
          <p:cNvSpPr/>
          <p:nvPr/>
        </p:nvSpPr>
        <p:spPr>
          <a:xfrm>
            <a:off x="3337950" y="2148225"/>
            <a:ext cx="11844333" cy="7071764"/>
          </a:xfrm>
          <a:custGeom>
            <a:rect b="b" l="l" r="r" t="t"/>
            <a:pathLst>
              <a:path extrusionOk="0" h="6967255" w="11612091">
                <a:moveTo>
                  <a:pt x="0" y="0"/>
                </a:moveTo>
                <a:lnTo>
                  <a:pt x="11612092" y="0"/>
                </a:lnTo>
                <a:lnTo>
                  <a:pt x="11612092" y="6967255"/>
                </a:lnTo>
                <a:lnTo>
                  <a:pt x="0" y="6967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6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7"/>
          <p:cNvSpPr/>
          <p:nvPr/>
        </p:nvSpPr>
        <p:spPr>
          <a:xfrm>
            <a:off x="3402450" y="2148225"/>
            <a:ext cx="11540514" cy="7095192"/>
          </a:xfrm>
          <a:custGeom>
            <a:rect b="b" l="l" r="r" t="t"/>
            <a:pathLst>
              <a:path extrusionOk="0" h="6990337" w="11483099">
                <a:moveTo>
                  <a:pt x="0" y="0"/>
                </a:moveTo>
                <a:lnTo>
                  <a:pt x="11483100" y="0"/>
                </a:lnTo>
                <a:lnTo>
                  <a:pt x="11483100" y="6990337"/>
                </a:lnTo>
                <a:lnTo>
                  <a:pt x="0" y="6990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7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8"/>
          <p:cNvSpPr/>
          <p:nvPr/>
        </p:nvSpPr>
        <p:spPr>
          <a:xfrm>
            <a:off x="3361950" y="2012225"/>
            <a:ext cx="11737574" cy="7141561"/>
          </a:xfrm>
          <a:custGeom>
            <a:rect b="b" l="l" r="r" t="t"/>
            <a:pathLst>
              <a:path extrusionOk="0" h="6967377" w="11564112">
                <a:moveTo>
                  <a:pt x="0" y="0"/>
                </a:moveTo>
                <a:lnTo>
                  <a:pt x="11564112" y="0"/>
                </a:lnTo>
                <a:lnTo>
                  <a:pt x="11564112" y="6967377"/>
                </a:lnTo>
                <a:lnTo>
                  <a:pt x="0" y="696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1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8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9"/>
          <p:cNvSpPr/>
          <p:nvPr/>
        </p:nvSpPr>
        <p:spPr>
          <a:xfrm>
            <a:off x="3397000" y="1993650"/>
            <a:ext cx="11395934" cy="7160608"/>
          </a:xfrm>
          <a:custGeom>
            <a:rect b="b" l="l" r="r" t="t"/>
            <a:pathLst>
              <a:path extrusionOk="0" h="6985959" w="11199935">
                <a:moveTo>
                  <a:pt x="0" y="0"/>
                </a:moveTo>
                <a:lnTo>
                  <a:pt x="11199934" y="0"/>
                </a:lnTo>
                <a:lnTo>
                  <a:pt x="11199934" y="6985959"/>
                </a:lnTo>
                <a:lnTo>
                  <a:pt x="0" y="698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2236910" y="1276044"/>
            <a:ext cx="129399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6156" u="none" cap="none" strike="noStrike">
              <a:solidFill>
                <a:srgbClr val="000000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69" name="Google Shape;369;p1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0"/>
          <p:cNvSpPr/>
          <p:nvPr/>
        </p:nvSpPr>
        <p:spPr>
          <a:xfrm>
            <a:off x="3507150" y="2005950"/>
            <a:ext cx="11828070" cy="7307001"/>
          </a:xfrm>
          <a:custGeom>
            <a:rect b="b" l="l" r="r" t="t"/>
            <a:pathLst>
              <a:path extrusionOk="0" h="7181328" w="11653271">
                <a:moveTo>
                  <a:pt x="0" y="0"/>
                </a:moveTo>
                <a:lnTo>
                  <a:pt x="11653271" y="0"/>
                </a:lnTo>
                <a:lnTo>
                  <a:pt x="11653271" y="7181328"/>
                </a:lnTo>
                <a:lnTo>
                  <a:pt x="0" y="7181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0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0"/>
          <p:cNvSpPr txBox="1"/>
          <p:nvPr/>
        </p:nvSpPr>
        <p:spPr>
          <a:xfrm>
            <a:off x="2236910" y="1209353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3"/>
          <p:cNvSpPr/>
          <p:nvPr/>
        </p:nvSpPr>
        <p:spPr>
          <a:xfrm>
            <a:off x="12144373" y="373716"/>
            <a:ext cx="5776170" cy="1718581"/>
          </a:xfrm>
          <a:custGeom>
            <a:rect b="b" l="l" r="r" t="t"/>
            <a:pathLst>
              <a:path extrusionOk="0" h="1718581" w="5776170">
                <a:moveTo>
                  <a:pt x="0" y="0"/>
                </a:moveTo>
                <a:lnTo>
                  <a:pt x="5776169" y="0"/>
                </a:lnTo>
                <a:lnTo>
                  <a:pt x="5776169" y="1718581"/>
                </a:lnTo>
                <a:lnTo>
                  <a:pt x="0" y="1718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 txBox="1"/>
          <p:nvPr/>
        </p:nvSpPr>
        <p:spPr>
          <a:xfrm>
            <a:off x="1744640" y="2525379"/>
            <a:ext cx="8517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Greet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each 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Recognize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and </a:t>
            </a: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animals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Recognize 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and </a:t>
            </a: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colors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1" marL="12954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C62E39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C62E39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numbers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1928336" y="547875"/>
            <a:ext cx="6208244" cy="1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76"/>
              <a:buFont typeface="Arial"/>
              <a:buNone/>
            </a:pPr>
            <a:r>
              <a:rPr b="0" i="0" lang="en-US" sz="717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Learning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3"/>
          <p:cNvSpPr/>
          <p:nvPr/>
        </p:nvSpPr>
        <p:spPr>
          <a:xfrm>
            <a:off x="9948705" y="2747614"/>
            <a:ext cx="7310595" cy="6231993"/>
          </a:xfrm>
          <a:custGeom>
            <a:rect b="b" l="l" r="r" t="t"/>
            <a:pathLst>
              <a:path extrusionOk="0" h="6231993" w="7310595">
                <a:moveTo>
                  <a:pt x="0" y="0"/>
                </a:moveTo>
                <a:lnTo>
                  <a:pt x="7310595" y="0"/>
                </a:lnTo>
                <a:lnTo>
                  <a:pt x="7310595" y="6231993"/>
                </a:lnTo>
                <a:lnTo>
                  <a:pt x="0" y="6231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8912" l="0" r="0" t="-8389"/>
            </a:stretch>
          </a:blipFill>
          <a:ln>
            <a:noFill/>
          </a:ln>
        </p:spPr>
      </p:sp>
      <p:sp>
        <p:nvSpPr>
          <p:cNvPr id="107" name="Google Shape;107;p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1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1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1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1"/>
          <p:cNvSpPr/>
          <p:nvPr/>
        </p:nvSpPr>
        <p:spPr>
          <a:xfrm>
            <a:off x="3283300" y="2010275"/>
            <a:ext cx="11893356" cy="7302667"/>
          </a:xfrm>
          <a:custGeom>
            <a:rect b="b" l="l" r="r" t="t"/>
            <a:pathLst>
              <a:path extrusionOk="0" h="7194746" w="11746524">
                <a:moveTo>
                  <a:pt x="0" y="0"/>
                </a:moveTo>
                <a:lnTo>
                  <a:pt x="11746524" y="0"/>
                </a:lnTo>
                <a:lnTo>
                  <a:pt x="11746524" y="7194746"/>
                </a:lnTo>
                <a:lnTo>
                  <a:pt x="0" y="7194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1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1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22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2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22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2"/>
          <p:cNvSpPr/>
          <p:nvPr/>
        </p:nvSpPr>
        <p:spPr>
          <a:xfrm>
            <a:off x="3337150" y="1877475"/>
            <a:ext cx="11845950" cy="7341258"/>
          </a:xfrm>
          <a:custGeom>
            <a:rect b="b" l="l" r="r" t="t"/>
            <a:pathLst>
              <a:path extrusionOk="0" h="7214996" w="11613676">
                <a:moveTo>
                  <a:pt x="0" y="0"/>
                </a:moveTo>
                <a:lnTo>
                  <a:pt x="11613676" y="0"/>
                </a:lnTo>
                <a:lnTo>
                  <a:pt x="11613676" y="7214996"/>
                </a:lnTo>
                <a:lnTo>
                  <a:pt x="0" y="721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2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2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23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3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3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23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1028700" y="1877467"/>
            <a:ext cx="16230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 movements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3"/>
          <p:cNvSpPr/>
          <p:nvPr/>
        </p:nvSpPr>
        <p:spPr>
          <a:xfrm>
            <a:off x="8726185" y="6131025"/>
            <a:ext cx="2093458" cy="2681996"/>
          </a:xfrm>
          <a:custGeom>
            <a:rect b="b" l="l" r="r" t="t"/>
            <a:pathLst>
              <a:path extrusionOk="0" h="2681996" w="2093458">
                <a:moveTo>
                  <a:pt x="0" y="0"/>
                </a:moveTo>
                <a:lnTo>
                  <a:pt x="2093458" y="0"/>
                </a:lnTo>
                <a:lnTo>
                  <a:pt x="2093458" y="2681997"/>
                </a:lnTo>
                <a:lnTo>
                  <a:pt x="0" y="2681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3" name="Google Shape;433;p23"/>
          <p:cNvSpPr/>
          <p:nvPr/>
        </p:nvSpPr>
        <p:spPr>
          <a:xfrm>
            <a:off x="14292006" y="5552024"/>
            <a:ext cx="2967294" cy="2329260"/>
          </a:xfrm>
          <a:custGeom>
            <a:rect b="b" l="l" r="r" t="t"/>
            <a:pathLst>
              <a:path extrusionOk="0" h="2329260" w="2967294">
                <a:moveTo>
                  <a:pt x="0" y="0"/>
                </a:moveTo>
                <a:lnTo>
                  <a:pt x="2967294" y="0"/>
                </a:lnTo>
                <a:lnTo>
                  <a:pt x="2967294" y="2329260"/>
                </a:lnTo>
                <a:lnTo>
                  <a:pt x="0" y="2329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23"/>
          <p:cNvSpPr/>
          <p:nvPr/>
        </p:nvSpPr>
        <p:spPr>
          <a:xfrm>
            <a:off x="1664829" y="4186286"/>
            <a:ext cx="2608802" cy="2689662"/>
          </a:xfrm>
          <a:custGeom>
            <a:rect b="b" l="l" r="r" t="t"/>
            <a:pathLst>
              <a:path extrusionOk="0" h="2689662" w="2608802">
                <a:moveTo>
                  <a:pt x="0" y="0"/>
                </a:moveTo>
                <a:lnTo>
                  <a:pt x="2608802" y="0"/>
                </a:lnTo>
                <a:lnTo>
                  <a:pt x="2608802" y="2689662"/>
                </a:lnTo>
                <a:lnTo>
                  <a:pt x="0" y="268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23"/>
          <p:cNvSpPr/>
          <p:nvPr/>
        </p:nvSpPr>
        <p:spPr>
          <a:xfrm>
            <a:off x="4091452" y="7101154"/>
            <a:ext cx="2109679" cy="1935036"/>
          </a:xfrm>
          <a:custGeom>
            <a:rect b="b" l="l" r="r" t="t"/>
            <a:pathLst>
              <a:path extrusionOk="0" h="1935036" w="2109679">
                <a:moveTo>
                  <a:pt x="0" y="0"/>
                </a:moveTo>
                <a:lnTo>
                  <a:pt x="2109679" y="0"/>
                </a:lnTo>
                <a:lnTo>
                  <a:pt x="2109679" y="1935036"/>
                </a:lnTo>
                <a:lnTo>
                  <a:pt x="0" y="1935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23"/>
          <p:cNvSpPr/>
          <p:nvPr/>
        </p:nvSpPr>
        <p:spPr>
          <a:xfrm>
            <a:off x="6201131" y="4688348"/>
            <a:ext cx="2054298" cy="2143615"/>
          </a:xfrm>
          <a:custGeom>
            <a:rect b="b" l="l" r="r" t="t"/>
            <a:pathLst>
              <a:path extrusionOk="0" h="2143615" w="2054298">
                <a:moveTo>
                  <a:pt x="0" y="0"/>
                </a:moveTo>
                <a:lnTo>
                  <a:pt x="2054297" y="0"/>
                </a:lnTo>
                <a:lnTo>
                  <a:pt x="2054297" y="2143615"/>
                </a:lnTo>
                <a:lnTo>
                  <a:pt x="0" y="2143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23"/>
          <p:cNvSpPr/>
          <p:nvPr/>
        </p:nvSpPr>
        <p:spPr>
          <a:xfrm>
            <a:off x="11290400" y="3906263"/>
            <a:ext cx="2470836" cy="2341247"/>
          </a:xfrm>
          <a:custGeom>
            <a:rect b="b" l="l" r="r" t="t"/>
            <a:pathLst>
              <a:path extrusionOk="0" h="2341247" w="2470836">
                <a:moveTo>
                  <a:pt x="0" y="0"/>
                </a:moveTo>
                <a:lnTo>
                  <a:pt x="2470835" y="0"/>
                </a:lnTo>
                <a:lnTo>
                  <a:pt x="2470835" y="2341246"/>
                </a:lnTo>
                <a:lnTo>
                  <a:pt x="0" y="234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8" name="Google Shape;438;p23"/>
          <p:cNvSpPr txBox="1"/>
          <p:nvPr/>
        </p:nvSpPr>
        <p:spPr>
          <a:xfrm>
            <a:off x="2372834" y="956506"/>
            <a:ext cx="129399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move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like 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3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9" name="Google Shape;449;p24">
            <a:hlinkClick r:id="rId4"/>
          </p:cNvPr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2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2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24">
            <a:hlinkClick r:id="rId7"/>
          </p:cNvPr>
          <p:cNvSpPr/>
          <p:nvPr/>
        </p:nvSpPr>
        <p:spPr>
          <a:xfrm>
            <a:off x="4609041" y="3969556"/>
            <a:ext cx="9069918" cy="5147178"/>
          </a:xfrm>
          <a:custGeom>
            <a:rect b="b" l="l" r="r" t="t"/>
            <a:pathLst>
              <a:path extrusionOk="0" h="5147178" w="9069918">
                <a:moveTo>
                  <a:pt x="0" y="0"/>
                </a:moveTo>
                <a:lnTo>
                  <a:pt x="9069918" y="0"/>
                </a:lnTo>
                <a:lnTo>
                  <a:pt x="9069918" y="5147178"/>
                </a:lnTo>
                <a:lnTo>
                  <a:pt x="0" y="5147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>
            <a:off x="1028700" y="1797856"/>
            <a:ext cx="162306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 song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2356584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sing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about 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25"/>
          <p:cNvSpPr txBox="1"/>
          <p:nvPr/>
        </p:nvSpPr>
        <p:spPr>
          <a:xfrm>
            <a:off x="1564975" y="1121613"/>
            <a:ext cx="13726500" cy="6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9"/>
              <a:buFont typeface="Arial"/>
              <a:buNone/>
            </a:pPr>
            <a:r>
              <a:rPr b="0" i="0" lang="en-US" sz="249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Goodbye!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See you next time!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13987811" y="2313891"/>
            <a:ext cx="3033905" cy="3056831"/>
          </a:xfrm>
          <a:custGeom>
            <a:rect b="b" l="l" r="r" t="t"/>
            <a:pathLst>
              <a:path extrusionOk="0" h="3056831" w="3033905">
                <a:moveTo>
                  <a:pt x="0" y="0"/>
                </a:moveTo>
                <a:lnTo>
                  <a:pt x="3033905" y="0"/>
                </a:lnTo>
                <a:lnTo>
                  <a:pt x="3033905" y="3056832"/>
                </a:lnTo>
                <a:lnTo>
                  <a:pt x="0" y="3056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0" name="Google Shape;470;p2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4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>
            <a:off x="2969230" y="2461504"/>
            <a:ext cx="6401817" cy="5871866"/>
          </a:xfrm>
          <a:custGeom>
            <a:rect b="b" l="l" r="r" t="t"/>
            <a:pathLst>
              <a:path extrusionOk="0" h="5871866" w="6401817">
                <a:moveTo>
                  <a:pt x="0" y="0"/>
                </a:moveTo>
                <a:lnTo>
                  <a:pt x="6401818" y="0"/>
                </a:lnTo>
                <a:lnTo>
                  <a:pt x="6401818" y="5871866"/>
                </a:lnTo>
                <a:lnTo>
                  <a:pt x="0" y="5871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4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bear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>
            <a:off x="2969230" y="2461504"/>
            <a:ext cx="6168969" cy="5845422"/>
          </a:xfrm>
          <a:custGeom>
            <a:rect b="b" l="l" r="r" t="t"/>
            <a:pathLst>
              <a:path extrusionOk="0" h="5845422" w="6168969">
                <a:moveTo>
                  <a:pt x="0" y="0"/>
                </a:moveTo>
                <a:lnTo>
                  <a:pt x="6168970" y="0"/>
                </a:lnTo>
                <a:lnTo>
                  <a:pt x="6168970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bird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6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6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6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2969230" y="2461504"/>
            <a:ext cx="5816700" cy="6069600"/>
          </a:xfrm>
          <a:custGeom>
            <a:rect b="b" l="l" r="r" t="t"/>
            <a:pathLst>
              <a:path extrusionOk="0" h="6069600" w="5816700">
                <a:moveTo>
                  <a:pt x="0" y="0"/>
                </a:moveTo>
                <a:lnTo>
                  <a:pt x="5816700" y="0"/>
                </a:lnTo>
                <a:lnTo>
                  <a:pt x="5816700" y="6069600"/>
                </a:lnTo>
                <a:lnTo>
                  <a:pt x="0" y="606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duck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7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7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7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7"/>
          <p:cNvSpPr/>
          <p:nvPr/>
        </p:nvSpPr>
        <p:spPr>
          <a:xfrm>
            <a:off x="2969230" y="2461504"/>
            <a:ext cx="5855590" cy="6037084"/>
          </a:xfrm>
          <a:custGeom>
            <a:rect b="b" l="l" r="r" t="t"/>
            <a:pathLst>
              <a:path extrusionOk="0" h="6037084" w="5855590">
                <a:moveTo>
                  <a:pt x="0" y="0"/>
                </a:moveTo>
                <a:lnTo>
                  <a:pt x="5855590" y="0"/>
                </a:lnTo>
                <a:lnTo>
                  <a:pt x="5855590" y="6037084"/>
                </a:lnTo>
                <a:lnTo>
                  <a:pt x="0" y="6037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7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horse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8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8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8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8"/>
          <p:cNvSpPr/>
          <p:nvPr/>
        </p:nvSpPr>
        <p:spPr>
          <a:xfrm>
            <a:off x="2969230" y="2359484"/>
            <a:ext cx="7421105" cy="5825403"/>
          </a:xfrm>
          <a:custGeom>
            <a:rect b="b" l="l" r="r" t="t"/>
            <a:pathLst>
              <a:path extrusionOk="0" h="5825403" w="7421105">
                <a:moveTo>
                  <a:pt x="0" y="0"/>
                </a:moveTo>
                <a:lnTo>
                  <a:pt x="7421105" y="0"/>
                </a:lnTo>
                <a:lnTo>
                  <a:pt x="7421105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8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frog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9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9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9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9"/>
          <p:cNvSpPr/>
          <p:nvPr/>
        </p:nvSpPr>
        <p:spPr>
          <a:xfrm>
            <a:off x="3886915" y="2461504"/>
            <a:ext cx="4785864" cy="6131323"/>
          </a:xfrm>
          <a:custGeom>
            <a:rect b="b" l="l" r="r" t="t"/>
            <a:pathLst>
              <a:path extrusionOk="0" h="6131323" w="4785864">
                <a:moveTo>
                  <a:pt x="0" y="0"/>
                </a:moveTo>
                <a:lnTo>
                  <a:pt x="4785863" y="0"/>
                </a:lnTo>
                <a:lnTo>
                  <a:pt x="4785863" y="6131323"/>
                </a:lnTo>
                <a:lnTo>
                  <a:pt x="0" y="6131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9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2202903" y="1040714"/>
            <a:ext cx="12939751" cy="1107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6"/>
              <a:buFont typeface="Arial"/>
              <a:buNone/>
            </a:pP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77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name </a:t>
            </a:r>
            <a:r>
              <a:rPr b="0" i="0" lang="en-US" sz="77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9618262" y="3765550"/>
            <a:ext cx="6805626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0" i="0" lang="en-US" sz="20000" u="none" cap="none" strike="noStrike">
                <a:solidFill>
                  <a:srgbClr val="492F2E"/>
                </a:solidFill>
                <a:latin typeface="Dekko"/>
                <a:ea typeface="Dekko"/>
                <a:cs typeface="Dekko"/>
                <a:sym typeface="Dekko"/>
              </a:rPr>
              <a:t>cat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00C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13333369" y="1877464"/>
            <a:ext cx="3925931" cy="1168080"/>
          </a:xfrm>
          <a:custGeom>
            <a:rect b="b" l="l" r="r" t="t"/>
            <a:pathLst>
              <a:path extrusionOk="0" h="1168080" w="3925931">
                <a:moveTo>
                  <a:pt x="0" y="0"/>
                </a:moveTo>
                <a:lnTo>
                  <a:pt x="3925931" y="0"/>
                </a:lnTo>
                <a:lnTo>
                  <a:pt x="3925931" y="1168080"/>
                </a:lnTo>
                <a:lnTo>
                  <a:pt x="0" y="116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0"/>
          <p:cNvSpPr/>
          <p:nvPr/>
        </p:nvSpPr>
        <p:spPr>
          <a:xfrm>
            <a:off x="805077" y="974039"/>
            <a:ext cx="16677846" cy="8338923"/>
          </a:xfrm>
          <a:custGeom>
            <a:rect b="b" l="l" r="r" t="t"/>
            <a:pathLst>
              <a:path extrusionOk="0" h="8338923" w="16677846">
                <a:moveTo>
                  <a:pt x="0" y="0"/>
                </a:moveTo>
                <a:lnTo>
                  <a:pt x="16677846" y="0"/>
                </a:lnTo>
                <a:lnTo>
                  <a:pt x="16677846" y="8338922"/>
                </a:lnTo>
                <a:lnTo>
                  <a:pt x="0" y="8338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0"/>
          <p:cNvSpPr/>
          <p:nvPr/>
        </p:nvSpPr>
        <p:spPr>
          <a:xfrm>
            <a:off x="14292846" y="373716"/>
            <a:ext cx="3627696" cy="1079347"/>
          </a:xfrm>
          <a:custGeom>
            <a:rect b="b" l="l" r="r" t="t"/>
            <a:pathLst>
              <a:path extrusionOk="0" h="1079347" w="3627696">
                <a:moveTo>
                  <a:pt x="0" y="0"/>
                </a:moveTo>
                <a:lnTo>
                  <a:pt x="3627696" y="0"/>
                </a:lnTo>
                <a:lnTo>
                  <a:pt x="3627696" y="1079347"/>
                </a:lnTo>
                <a:lnTo>
                  <a:pt x="0" y="107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0"/>
          <p:cNvSpPr/>
          <p:nvPr/>
        </p:nvSpPr>
        <p:spPr>
          <a:xfrm>
            <a:off x="210742" y="7881284"/>
            <a:ext cx="2638615" cy="2196647"/>
          </a:xfrm>
          <a:custGeom>
            <a:rect b="b" l="l" r="r" t="t"/>
            <a:pathLst>
              <a:path extrusionOk="0" h="2196647" w="2638615">
                <a:moveTo>
                  <a:pt x="0" y="0"/>
                </a:moveTo>
                <a:lnTo>
                  <a:pt x="2638615" y="0"/>
                </a:lnTo>
                <a:lnTo>
                  <a:pt x="2638615" y="2196646"/>
                </a:lnTo>
                <a:lnTo>
                  <a:pt x="0" y="2196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0"/>
          <p:cNvSpPr/>
          <p:nvPr/>
        </p:nvSpPr>
        <p:spPr>
          <a:xfrm>
            <a:off x="3191775" y="2148226"/>
            <a:ext cx="11987750" cy="7022799"/>
          </a:xfrm>
          <a:custGeom>
            <a:rect b="b" l="l" r="r" t="t"/>
            <a:pathLst>
              <a:path extrusionOk="0" h="6563364" w="11389786">
                <a:moveTo>
                  <a:pt x="0" y="0"/>
                </a:moveTo>
                <a:lnTo>
                  <a:pt x="11389786" y="0"/>
                </a:lnTo>
                <a:lnTo>
                  <a:pt x="11389786" y="6563364"/>
                </a:lnTo>
                <a:lnTo>
                  <a:pt x="0" y="6563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0"/>
          <p:cNvSpPr txBox="1"/>
          <p:nvPr/>
        </p:nvSpPr>
        <p:spPr>
          <a:xfrm>
            <a:off x="13021076" y="249891"/>
            <a:ext cx="6171237" cy="115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33"/>
              <a:buFont typeface="Arial"/>
              <a:buNone/>
            </a:pPr>
            <a:r>
              <a:rPr b="0" i="0" lang="en-US" sz="6833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Learn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2236910" y="1276044"/>
            <a:ext cx="12939751" cy="872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56"/>
              <a:buFont typeface="Arial"/>
              <a:buNone/>
            </a:pP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We can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name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</a:t>
            </a:r>
            <a:r>
              <a:rPr b="0" i="0" lang="en-US" sz="6156" u="none" cap="none" strike="noStrike">
                <a:solidFill>
                  <a:srgbClr val="FF5A11"/>
                </a:solidFill>
                <a:latin typeface="Dekko"/>
                <a:ea typeface="Dekko"/>
                <a:cs typeface="Dekko"/>
                <a:sym typeface="Dekko"/>
              </a:rPr>
              <a:t>color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, and </a:t>
            </a:r>
            <a:r>
              <a:rPr b="0" i="0" lang="en-US" sz="6156" u="none" cap="none" strike="noStrike">
                <a:solidFill>
                  <a:srgbClr val="4100CE"/>
                </a:solidFill>
                <a:latin typeface="Dekko"/>
                <a:ea typeface="Dekko"/>
                <a:cs typeface="Dekko"/>
                <a:sym typeface="Dekko"/>
              </a:rPr>
              <a:t>count </a:t>
            </a:r>
            <a:r>
              <a:rPr b="0" i="0" lang="en-US" sz="6156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animals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219391" y="373716"/>
            <a:ext cx="1864552" cy="2037762"/>
          </a:xfrm>
          <a:custGeom>
            <a:rect b="b" l="l" r="r" t="t"/>
            <a:pathLst>
              <a:path extrusionOk="0" h="2037762" w="1864552">
                <a:moveTo>
                  <a:pt x="0" y="0"/>
                </a:moveTo>
                <a:lnTo>
                  <a:pt x="1864552" y="0"/>
                </a:lnTo>
                <a:lnTo>
                  <a:pt x="1864552" y="2037762"/>
                </a:lnTo>
                <a:lnTo>
                  <a:pt x="0" y="2037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